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8" r:id="rId3"/>
    <p:sldId id="271" r:id="rId4"/>
    <p:sldId id="269" r:id="rId5"/>
    <p:sldId id="270" r:id="rId6"/>
    <p:sldId id="284" r:id="rId7"/>
    <p:sldId id="285" r:id="rId8"/>
    <p:sldId id="257" r:id="rId9"/>
    <p:sldId id="259" r:id="rId10"/>
    <p:sldId id="260" r:id="rId11"/>
    <p:sldId id="261" r:id="rId12"/>
    <p:sldId id="272" r:id="rId13"/>
    <p:sldId id="263" r:id="rId14"/>
    <p:sldId id="264" r:id="rId15"/>
    <p:sldId id="280" r:id="rId16"/>
    <p:sldId id="281" r:id="rId17"/>
    <p:sldId id="282" r:id="rId18"/>
    <p:sldId id="283" r:id="rId19"/>
    <p:sldId id="265" r:id="rId20"/>
    <p:sldId id="266" r:id="rId21"/>
    <p:sldId id="286" r:id="rId22"/>
    <p:sldId id="287" r:id="rId23"/>
    <p:sldId id="288" r:id="rId24"/>
    <p:sldId id="289" r:id="rId25"/>
    <p:sldId id="292" r:id="rId26"/>
    <p:sldId id="293" r:id="rId27"/>
    <p:sldId id="267" r:id="rId28"/>
    <p:sldId id="273" r:id="rId29"/>
    <p:sldId id="274" r:id="rId30"/>
    <p:sldId id="276" r:id="rId31"/>
    <p:sldId id="279" r:id="rId32"/>
    <p:sldId id="294" r:id="rId33"/>
    <p:sldId id="301" r:id="rId34"/>
    <p:sldId id="302" r:id="rId35"/>
    <p:sldId id="296" r:id="rId36"/>
    <p:sldId id="297" r:id="rId37"/>
    <p:sldId id="299" r:id="rId38"/>
    <p:sldId id="305" r:id="rId39"/>
    <p:sldId id="303" r:id="rId40"/>
    <p:sldId id="30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8" autoAdjust="0"/>
    <p:restoredTop sz="92147" autoAdjust="0"/>
  </p:normalViewPr>
  <p:slideViewPr>
    <p:cSldViewPr>
      <p:cViewPr varScale="1">
        <p:scale>
          <a:sx n="74" d="100"/>
          <a:sy n="74" d="100"/>
        </p:scale>
        <p:origin x="3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B9964-7E22-4072-9D8F-16A23D34D8F6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2E353-5701-4763-B0D0-0BF6F3FDE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2E353-5701-4763-B0D0-0BF6F3FDE3E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2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546" y="4221088"/>
            <a:ext cx="8925950" cy="2448272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Профессия - экскурсовод</a:t>
            </a:r>
          </a:p>
          <a:p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Наталья Викторовна Щеглова, </a:t>
            </a:r>
          </a:p>
          <a:p>
            <a:pPr algn="r"/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педагог дополнительного образования </a:t>
            </a:r>
          </a:p>
          <a:p>
            <a:pPr algn="r"/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МАУ ДО ДДТ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</a:rPr>
              <a:t>г.Тобольска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EuroComp\Desktop\DCIM\Тобольск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464496" cy="31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uroComp\Desktop\DCIM\Тобольск\orig_3ac9eeefbfa62fa08e4312557548c1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6" y="764704"/>
            <a:ext cx="4517640" cy="31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2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Autofit/>
          </a:bodyPr>
          <a:lstStyle/>
          <a:p>
            <a:pPr lvl="0"/>
            <a:r>
              <a:rPr lang="ru-RU" sz="3200" b="1" dirty="0"/>
              <a:t>Стоит город на горе, с небом совещается, </a:t>
            </a:r>
            <a:br>
              <a:rPr lang="ru-RU" sz="3200" b="1" dirty="0"/>
            </a:br>
            <a:r>
              <a:rPr lang="ru-RU" sz="3200" b="1" dirty="0"/>
              <a:t>А внизу течет река. Как же называется?</a:t>
            </a:r>
            <a:br>
              <a:rPr lang="ru-RU" sz="3200" b="1" dirty="0"/>
            </a:br>
            <a:r>
              <a:rPr lang="ru-RU" sz="3200" b="1" dirty="0"/>
              <a:t>(Иртыш)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026" name="Picture 2" descr="C:\Users\EuroComp\Desktop\DCIM\Тобольск\0_13d41_b1a54a8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74296" cy="44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6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lvl="0"/>
            <a:r>
              <a:rPr lang="ru-RU" sz="3200" b="1" dirty="0"/>
              <a:t>Омывает берег могучей волной, </a:t>
            </a:r>
            <a:br>
              <a:rPr lang="ru-RU" sz="3200" b="1" dirty="0"/>
            </a:br>
            <a:r>
              <a:rPr lang="ru-RU" sz="3200" b="1" dirty="0"/>
              <a:t>      Иртыш в переводе звучит -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6146" name="Picture 2" descr="C:\Users\EuroComp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38164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uroComp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934197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741368"/>
            <a:ext cx="8219256" cy="327322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64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lvl="0"/>
            <a:r>
              <a:rPr lang="ru-RU" sz="3200" b="1" dirty="0"/>
              <a:t>Омывает берег могучей волной, </a:t>
            </a:r>
            <a:br>
              <a:rPr lang="ru-RU" sz="3200" b="1" dirty="0"/>
            </a:br>
            <a:r>
              <a:rPr lang="ru-RU" sz="3200" b="1" dirty="0"/>
              <a:t>      Иртыш в переводе звучит – </a:t>
            </a:r>
            <a:r>
              <a:rPr lang="ru-RU" sz="3200" b="1" dirty="0" err="1"/>
              <a:t>землерой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6146" name="Picture 2" descr="C:\Users\EuroComp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38164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uroComp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934197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741368"/>
            <a:ext cx="8219256" cy="327322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62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Приток Иртыша в названье вошел,</a:t>
            </a:r>
            <a:br>
              <a:rPr lang="ru-RU" b="1" dirty="0"/>
            </a:br>
            <a:r>
              <a:rPr lang="ru-RU" b="1" dirty="0"/>
              <a:t>      река как река и зовется </a:t>
            </a:r>
            <a:r>
              <a:rPr lang="ru-RU" dirty="0"/>
              <a:t>-</a:t>
            </a:r>
          </a:p>
        </p:txBody>
      </p:sp>
      <p:pic>
        <p:nvPicPr>
          <p:cNvPr id="1026" name="Picture 2" descr="C:\Users\EuroComp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8202"/>
            <a:ext cx="7914174" cy="502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6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Приток Иртыша в названье вошел,</a:t>
            </a:r>
            <a:br>
              <a:rPr lang="ru-RU" b="1" dirty="0"/>
            </a:br>
            <a:r>
              <a:rPr lang="ru-RU" b="1" dirty="0"/>
              <a:t>      река как река и зовется - Тобол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1026" name="Picture 2" descr="C:\Users\EuroComp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3082"/>
            <a:ext cx="7488832" cy="523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6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/>
              <a:t>А народ о нем слагал думы и былины,</a:t>
            </a:r>
            <a:br>
              <a:rPr lang="ru-RU" sz="3100" b="1" dirty="0"/>
            </a:br>
            <a:r>
              <a:rPr lang="ru-RU" sz="3100" b="1" dirty="0"/>
              <a:t>он Сибирь завоевал с казацкою дружиной. </a:t>
            </a:r>
            <a:br>
              <a:rPr lang="ru-RU" sz="3100" b="1" dirty="0"/>
            </a:br>
            <a:r>
              <a:rPr lang="ru-RU" sz="3100" b="1" dirty="0"/>
              <a:t>Широко чеканил шаг, </a:t>
            </a:r>
            <a:br>
              <a:rPr lang="ru-RU" sz="3100" b="1" dirty="0"/>
            </a:br>
            <a:r>
              <a:rPr lang="ru-RU" sz="3100" b="1" dirty="0"/>
              <a:t>звался попросту – </a:t>
            </a:r>
          </a:p>
        </p:txBody>
      </p:sp>
      <p:pic>
        <p:nvPicPr>
          <p:cNvPr id="4098" name="Picture 2" descr="C:\Users\EuroComp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24957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uroComp\Desktop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94" y="2924944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uroCom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23" y="2948473"/>
            <a:ext cx="1771650" cy="260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uroComp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2744924"/>
            <a:ext cx="25325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6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/>
              <a:t>А народ о нем слагал думы и былины,</a:t>
            </a:r>
            <a:br>
              <a:rPr lang="ru-RU" sz="3100" b="1" dirty="0"/>
            </a:br>
            <a:r>
              <a:rPr lang="ru-RU" sz="3100" b="1" dirty="0"/>
              <a:t>он Сибирь завоевал с казацкою дружиной. </a:t>
            </a:r>
            <a:br>
              <a:rPr lang="ru-RU" sz="3100" b="1" dirty="0"/>
            </a:br>
            <a:r>
              <a:rPr lang="ru-RU" sz="3100" b="1" dirty="0"/>
              <a:t>Широко чеканил шаг, </a:t>
            </a:r>
            <a:br>
              <a:rPr lang="ru-RU" sz="3100" b="1" dirty="0"/>
            </a:br>
            <a:r>
              <a:rPr lang="ru-RU" sz="3100" b="1" dirty="0"/>
              <a:t>звался попросту – Ермак</a:t>
            </a:r>
          </a:p>
        </p:txBody>
      </p:sp>
      <p:pic>
        <p:nvPicPr>
          <p:cNvPr id="4098" name="Picture 2" descr="C:\Users\EuroComp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24957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uroComp\Desktop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94" y="2924944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uroCom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08159"/>
            <a:ext cx="1771650" cy="260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uroComp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2780928"/>
            <a:ext cx="253250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9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lvl="0"/>
            <a:r>
              <a:rPr lang="ru-RU" sz="3200" b="1" dirty="0"/>
              <a:t>Красивое место – сад, атаман, </a:t>
            </a:r>
            <a:br>
              <a:rPr lang="ru-RU" sz="3200" b="1" dirty="0"/>
            </a:br>
            <a:r>
              <a:rPr lang="ru-RU" sz="3200" b="1" dirty="0"/>
              <a:t>а мыс тот зовется в народе -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026" name="Picture 2" descr="C:\Users\EuroComp\Desktop\Фотки\IMG_7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" y="3573016"/>
            <a:ext cx="4241445" cy="31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uroComp\Desktop\Фотки\Сад Ермака и Никольский взвоз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085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30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lvl="0"/>
            <a:r>
              <a:rPr lang="ru-RU" sz="3200" b="1" dirty="0"/>
              <a:t>Красивое место – сад, атаман,</a:t>
            </a:r>
            <a:br>
              <a:rPr lang="ru-RU" sz="3200" b="1" dirty="0"/>
            </a:br>
            <a:r>
              <a:rPr lang="ru-RU" sz="3200" b="1" dirty="0"/>
              <a:t>а мыс тот зовется в народе - </a:t>
            </a:r>
            <a:r>
              <a:rPr lang="ru-RU" sz="3200" b="1" dirty="0" err="1"/>
              <a:t>Чукман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026" name="Picture 2" descr="C:\Users\EuroComp\Desktop\Фотки\IMG_7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" y="3573016"/>
            <a:ext cx="4241445" cy="31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uroComp\Desktop\Фотки\Сад Ермака и Никольский взвоз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085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1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/>
              <a:t>      </a:t>
            </a:r>
            <a:r>
              <a:rPr lang="ru-RU" sz="3100" b="1" dirty="0"/>
              <a:t>На Иртыше стоит наш город,</a:t>
            </a:r>
            <a:br>
              <a:rPr lang="ru-RU" sz="3100" b="1" dirty="0"/>
            </a:br>
            <a:r>
              <a:rPr lang="ru-RU" sz="3100" b="1" dirty="0"/>
              <a:t>      он вечно юн, он вечно молод, </a:t>
            </a:r>
            <a:br>
              <a:rPr lang="ru-RU" sz="3100" b="1" dirty="0"/>
            </a:br>
            <a:r>
              <a:rPr lang="ru-RU" sz="3100" b="1" dirty="0"/>
              <a:t>      красив и статен, все при нем, </a:t>
            </a:r>
            <a:br>
              <a:rPr lang="ru-RU" sz="3100" b="1" dirty="0"/>
            </a:br>
            <a:r>
              <a:rPr lang="ru-RU" sz="3100" b="1" dirty="0"/>
              <a:t>      а увенчался он…</a:t>
            </a:r>
          </a:p>
        </p:txBody>
      </p:sp>
      <p:pic>
        <p:nvPicPr>
          <p:cNvPr id="2050" name="Picture 2" descr="C:\Users\EuroComp\Desktop\DCIM\Тобольск\5537425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624736" cy="4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9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/>
              <a:t>Край велик и вглубь и вширь, </a:t>
            </a:r>
            <a:br>
              <a:rPr lang="ru-RU" sz="3200" b="1" dirty="0"/>
            </a:br>
            <a:r>
              <a:rPr lang="ru-RU" sz="3200" b="1" dirty="0"/>
              <a:t>а зовется он…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3074" name="Picture 2" descr="C:\Users\EuroCom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176464" cy="26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uroComp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85" y="4077072"/>
            <a:ext cx="41864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uroCom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41764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uroComp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85" y="1340768"/>
            <a:ext cx="4186403" cy="262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86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Autofit/>
          </a:bodyPr>
          <a:lstStyle/>
          <a:p>
            <a:pPr lvl="0"/>
            <a:r>
              <a:rPr lang="ru-RU" sz="2800" b="1" dirty="0"/>
              <a:t>      На Иртыше стоит наш город,</a:t>
            </a:r>
            <a:br>
              <a:rPr lang="ru-RU" sz="2800" b="1" dirty="0"/>
            </a:br>
            <a:r>
              <a:rPr lang="ru-RU" sz="2800" b="1" dirty="0"/>
              <a:t>      он вечно юн, он вечно молод, </a:t>
            </a:r>
            <a:br>
              <a:rPr lang="ru-RU" sz="2800" b="1" dirty="0"/>
            </a:br>
            <a:r>
              <a:rPr lang="ru-RU" sz="2800" b="1" dirty="0"/>
              <a:t>      красив и статен, все при нем, </a:t>
            </a:r>
            <a:br>
              <a:rPr lang="ru-RU" sz="2800" b="1" dirty="0"/>
            </a:br>
            <a:r>
              <a:rPr lang="ru-RU" sz="2800" b="1" dirty="0"/>
              <a:t>      а увенчался он Кремлем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2050" name="Picture 2" descr="C:\Users\EuroComp\Desktop\DCIM\Тобольск\5537425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624736" cy="4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14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pPr lvl="0">
              <a:lnSpc>
                <a:spcPts val="3360"/>
              </a:lnSpc>
            </a:pPr>
            <a:r>
              <a:rPr lang="ru-RU" dirty="0"/>
              <a:t> </a:t>
            </a:r>
            <a:r>
              <a:rPr lang="ru-RU" sz="3100" b="1" dirty="0"/>
              <a:t>Город наш велик, могуч, </a:t>
            </a:r>
            <a:br>
              <a:rPr lang="ru-RU" sz="3100" b="1" dirty="0"/>
            </a:br>
            <a:r>
              <a:rPr lang="ru-RU" sz="3100" b="1" dirty="0"/>
              <a:t>расположен среди круч. </a:t>
            </a:r>
            <a:br>
              <a:rPr lang="ru-RU" sz="3100" b="1" dirty="0"/>
            </a:br>
            <a:r>
              <a:rPr lang="ru-RU" sz="3100" b="1" dirty="0"/>
              <a:t>Мы спускаемся в откос, </a:t>
            </a:r>
            <a:br>
              <a:rPr lang="ru-RU" sz="3100" b="1" dirty="0"/>
            </a:br>
            <a:r>
              <a:rPr lang="ru-RU" sz="3100" b="1" dirty="0"/>
              <a:t>а зовется спуск тот – </a:t>
            </a:r>
          </a:p>
        </p:txBody>
      </p:sp>
      <p:pic>
        <p:nvPicPr>
          <p:cNvPr id="2050" name="Picture 2" descr="C:\Users\EuroComp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7" y="4322340"/>
            <a:ext cx="3217540" cy="24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uroComp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7" y="1988840"/>
            <a:ext cx="32175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uroCom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324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uroComp\Desktop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2403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0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 </a:t>
            </a:r>
            <a:r>
              <a:rPr lang="ru-RU" sz="3100" b="1" dirty="0"/>
              <a:t>Город наш велик, могуч, </a:t>
            </a:r>
            <a:br>
              <a:rPr lang="ru-RU" sz="3100" b="1" dirty="0"/>
            </a:br>
            <a:r>
              <a:rPr lang="ru-RU" sz="3100" b="1" dirty="0"/>
              <a:t>расположен среди круч. </a:t>
            </a:r>
            <a:br>
              <a:rPr lang="ru-RU" sz="3100" b="1" dirty="0"/>
            </a:br>
            <a:r>
              <a:rPr lang="ru-RU" sz="3100" b="1" dirty="0"/>
              <a:t>Мы спускаемся в откос, </a:t>
            </a:r>
            <a:br>
              <a:rPr lang="ru-RU" sz="3100" b="1" dirty="0"/>
            </a:br>
            <a:r>
              <a:rPr lang="ru-RU" sz="3100" b="1" dirty="0"/>
              <a:t>а зовется спуск тот – взвоз.</a:t>
            </a:r>
          </a:p>
        </p:txBody>
      </p:sp>
      <p:pic>
        <p:nvPicPr>
          <p:cNvPr id="2050" name="Picture 2" descr="C:\Users\EuroComp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7" y="4322340"/>
            <a:ext cx="3217540" cy="24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uroComp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2175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uroCom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324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uroComp\Desktop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2403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59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dirty="0"/>
              <a:t>       </a:t>
            </a:r>
            <a:r>
              <a:rPr lang="ru-RU" sz="2800" b="1" dirty="0"/>
              <a:t>Немало гениев в Тобольске рождено,</a:t>
            </a:r>
            <a:br>
              <a:rPr lang="ru-RU" sz="2800" b="1" dirty="0"/>
            </a:br>
            <a:r>
              <a:rPr lang="ru-RU" sz="2800" b="1" dirty="0"/>
              <a:t>        Их знает взрослый, и студент, и школьник.</a:t>
            </a:r>
            <a:br>
              <a:rPr lang="ru-RU" sz="2800" b="1" dirty="0"/>
            </a:br>
            <a:r>
              <a:rPr lang="ru-RU" sz="2800" b="1" dirty="0"/>
              <a:t>        Я вас спрошу пока про одного,</a:t>
            </a:r>
            <a:br>
              <a:rPr lang="ru-RU" sz="2800" b="1" dirty="0"/>
            </a:br>
            <a:r>
              <a:rPr lang="ru-RU" sz="2800" b="1" dirty="0"/>
              <a:t>        Художник, архитектор и историк.   </a:t>
            </a:r>
          </a:p>
        </p:txBody>
      </p:sp>
      <p:pic>
        <p:nvPicPr>
          <p:cNvPr id="1026" name="Picture 2" descr="C:\Users\EuroComp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60240"/>
            <a:ext cx="2880320" cy="39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uroComp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240"/>
            <a:ext cx="2808312" cy="39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uroComp\Desktop\Без назван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57" y="407707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uroComp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16" y="196024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4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800" dirty="0"/>
              <a:t> </a:t>
            </a:r>
            <a:r>
              <a:rPr lang="ru-RU" sz="2800" b="1" dirty="0"/>
              <a:t>Немало гениев в Тобольске рождено,</a:t>
            </a:r>
            <a:br>
              <a:rPr lang="ru-RU" sz="2800" b="1" dirty="0"/>
            </a:br>
            <a:r>
              <a:rPr lang="ru-RU" sz="2800" b="1" dirty="0"/>
              <a:t>        Их знает взрослый, и студент, и школьник.</a:t>
            </a:r>
            <a:br>
              <a:rPr lang="ru-RU" sz="2800" b="1" dirty="0"/>
            </a:br>
            <a:r>
              <a:rPr lang="ru-RU" sz="2800" b="1" dirty="0"/>
              <a:t>Я вас спрошу пока про одного,</a:t>
            </a:r>
            <a:br>
              <a:rPr lang="ru-RU" sz="2800" b="1" dirty="0"/>
            </a:br>
            <a:r>
              <a:rPr lang="ru-RU" sz="2800" b="1" dirty="0"/>
              <a:t>        Художник, архитектор и историк (С. У. Ремезов)</a:t>
            </a:r>
          </a:p>
        </p:txBody>
      </p:sp>
      <p:pic>
        <p:nvPicPr>
          <p:cNvPr id="1026" name="Picture 2" descr="C:\Users\EuroComp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60240"/>
            <a:ext cx="2880320" cy="39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uroComp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0240"/>
            <a:ext cx="2808312" cy="39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uroComp\Desktop\Без названия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57" y="407707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uroComp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16" y="196024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5687" y="3244334"/>
            <a:ext cx="1632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(С. У. Ремезов)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034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/>
              <a:t>Город наш когда-то был очень важной птицей, </a:t>
            </a:r>
            <a:br>
              <a:rPr lang="ru-RU" sz="2800" b="1" dirty="0"/>
            </a:br>
            <a:r>
              <a:rPr lang="ru-RU" sz="2800" b="1" dirty="0"/>
              <a:t>называли его так – сибирская …</a:t>
            </a:r>
          </a:p>
        </p:txBody>
      </p:sp>
      <p:pic>
        <p:nvPicPr>
          <p:cNvPr id="3074" name="Picture 2" descr="C:\Users\EuroComp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39"/>
            <a:ext cx="4039815" cy="29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uroComp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18" y="1412776"/>
            <a:ext cx="40419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uroComp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39"/>
            <a:ext cx="4104456" cy="29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58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/>
              <a:t>Город наш когда-то был очень важной птицей, </a:t>
            </a:r>
            <a:br>
              <a:rPr lang="ru-RU" sz="2800" b="1" dirty="0"/>
            </a:br>
            <a:r>
              <a:rPr lang="ru-RU" sz="2800" b="1" dirty="0"/>
              <a:t>называли его так – сибирская столица</a:t>
            </a:r>
          </a:p>
        </p:txBody>
      </p:sp>
      <p:pic>
        <p:nvPicPr>
          <p:cNvPr id="3074" name="Picture 2" descr="C:\Users\EuroComp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39"/>
            <a:ext cx="4039815" cy="29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uroComp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18" y="1412776"/>
            <a:ext cx="40419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uroComp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39"/>
            <a:ext cx="4104456" cy="29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28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/>
              <a:t>Много гениев у нас в городе бывало,</a:t>
            </a:r>
            <a:br>
              <a:rPr lang="ru-RU" sz="2800" b="1" dirty="0"/>
            </a:br>
            <a:r>
              <a:rPr lang="ru-RU" sz="2800" b="1" dirty="0"/>
              <a:t>Далеко о них окрест разносилась слава. </a:t>
            </a:r>
            <a:br>
              <a:rPr lang="ru-RU" sz="2800" b="1" dirty="0"/>
            </a:br>
            <a:r>
              <a:rPr lang="ru-RU" sz="2800" b="1" dirty="0"/>
              <a:t>Вот он славный наш поэт, сочинитель сказки,</a:t>
            </a:r>
            <a:br>
              <a:rPr lang="ru-RU" sz="2800" b="1" dirty="0"/>
            </a:br>
            <a:r>
              <a:rPr lang="ru-RU" sz="2800" b="1" dirty="0"/>
              <a:t>его имя знать должны все мы без подсказки. 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1026" name="Picture 2" descr="C:\Users\EuroComp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6208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uroComp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6642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uroComp\Desktop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6642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75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656184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/>
              <a:t>Много гениев у нас в городе бывало,</a:t>
            </a:r>
            <a:br>
              <a:rPr lang="ru-RU" sz="2800" b="1" dirty="0"/>
            </a:br>
            <a:r>
              <a:rPr lang="ru-RU" sz="2800" b="1" dirty="0"/>
              <a:t>Далеко о них окрест разносилась слава. </a:t>
            </a:r>
            <a:br>
              <a:rPr lang="ru-RU" sz="2800" b="1" dirty="0"/>
            </a:br>
            <a:r>
              <a:rPr lang="ru-RU" sz="2800" b="1" dirty="0"/>
              <a:t>Вот он славный наш поэт, сочинитель сказки,</a:t>
            </a:r>
            <a:br>
              <a:rPr lang="ru-RU" sz="2800" b="1" dirty="0"/>
            </a:br>
            <a:r>
              <a:rPr lang="ru-RU" sz="2800" b="1" dirty="0"/>
              <a:t>Его имя знать должны все мы без подсказки.</a:t>
            </a:r>
            <a:br>
              <a:rPr lang="ru-RU" sz="2800" b="1" dirty="0"/>
            </a:br>
            <a:r>
              <a:rPr lang="ru-RU" sz="2800" b="1" dirty="0"/>
              <a:t>(П. П. Ершов) 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1026" name="Picture 2" descr="C:\Users\EuroComp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6208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uroComp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6642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uroComp\Desktop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4072"/>
            <a:ext cx="26642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10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/>
              <a:t>Сказка эта прыг да скок,</a:t>
            </a:r>
            <a:br>
              <a:rPr lang="ru-RU" sz="2800" b="1" dirty="0"/>
            </a:br>
            <a:r>
              <a:rPr lang="ru-RU" sz="2800" b="1" dirty="0"/>
              <a:t>Добрым молодцам урок,</a:t>
            </a:r>
            <a:br>
              <a:rPr lang="ru-RU" sz="2800" b="1" dirty="0"/>
            </a:br>
            <a:r>
              <a:rPr lang="ru-RU" sz="2800" b="1" dirty="0"/>
              <a:t>Речь народна, плавен слог, </a:t>
            </a:r>
            <a:br>
              <a:rPr lang="ru-RU" sz="2800" b="1" dirty="0"/>
            </a:br>
            <a:r>
              <a:rPr lang="ru-RU" sz="2800" b="1" dirty="0"/>
              <a:t>       Называется…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2050" name="Picture 2" descr="C:\Users\EuroComp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26357"/>
            <a:ext cx="3024335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uroComp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81" y="1772816"/>
            <a:ext cx="3438079" cy="22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uroComp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95" y="4149080"/>
            <a:ext cx="3422866" cy="21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1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/>
              <a:t>Край велик и вглубь и вширь, </a:t>
            </a:r>
            <a:br>
              <a:rPr lang="ru-RU" sz="3200" b="1" dirty="0"/>
            </a:br>
            <a:r>
              <a:rPr lang="ru-RU" sz="3200" b="1" dirty="0"/>
              <a:t>а зовется он Сибирь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3074" name="Picture 2" descr="C:\Users\EuroCom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176464" cy="26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uroComp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85" y="4077072"/>
            <a:ext cx="41864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uroCom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41764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uroComp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85" y="1340768"/>
            <a:ext cx="4186403" cy="262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80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/>
              <a:t>Сказка эта прыг да скок,</a:t>
            </a:r>
            <a:br>
              <a:rPr lang="ru-RU" sz="2800" b="1" dirty="0"/>
            </a:br>
            <a:r>
              <a:rPr lang="ru-RU" sz="2800" b="1" dirty="0"/>
              <a:t>Добрым молодцам урок,</a:t>
            </a:r>
            <a:br>
              <a:rPr lang="ru-RU" sz="2800" b="1" dirty="0"/>
            </a:br>
            <a:r>
              <a:rPr lang="ru-RU" sz="2800" b="1" dirty="0"/>
              <a:t>Речь народна, плавен слог, </a:t>
            </a:r>
            <a:br>
              <a:rPr lang="ru-RU" sz="2800" b="1" dirty="0"/>
            </a:br>
            <a:r>
              <a:rPr lang="ru-RU" sz="2800" b="1" dirty="0"/>
              <a:t>Называется «Конек-Горбунок»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2050" name="Picture 2" descr="C:\Users\EuroComp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26357"/>
            <a:ext cx="3024335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uroComp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81" y="1772816"/>
            <a:ext cx="3438079" cy="225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uroComp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95" y="4149080"/>
            <a:ext cx="3422866" cy="21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62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Родина в Тобольске, художник-реалист,</a:t>
            </a:r>
            <a:br>
              <a:rPr lang="ru-RU" sz="2400" b="1" dirty="0"/>
            </a:br>
            <a:r>
              <a:rPr lang="ru-RU" sz="2400" b="1" dirty="0"/>
              <a:t>Рисовал природу,  мастер-портретист.</a:t>
            </a:r>
            <a:br>
              <a:rPr lang="ru-RU" sz="2400" b="1" dirty="0"/>
            </a:br>
            <a:r>
              <a:rPr lang="ru-RU" sz="2400" b="1" dirty="0"/>
              <a:t>Картину об охотниках он нарисовал,  </a:t>
            </a:r>
            <a:br>
              <a:rPr lang="ru-RU" sz="2400" b="1" dirty="0"/>
            </a:br>
            <a:r>
              <a:rPr lang="ru-RU" sz="2400" b="1" dirty="0"/>
              <a:t>Широкое признание трудам своим снискал. </a:t>
            </a:r>
          </a:p>
        </p:txBody>
      </p:sp>
      <p:pic>
        <p:nvPicPr>
          <p:cNvPr id="2051" name="Picture 3" descr="C:\Users\EuroComp\Desktop\Без назван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6" y="1677808"/>
            <a:ext cx="3816424" cy="23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uroComp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0243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uroComp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6" y="4149080"/>
            <a:ext cx="3816424" cy="24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14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Родина  в Тобольске, художник-реалист,</a:t>
            </a:r>
            <a:br>
              <a:rPr lang="ru-RU" sz="2000" b="1" dirty="0"/>
            </a:br>
            <a:r>
              <a:rPr lang="ru-RU" sz="2000" b="1" dirty="0"/>
              <a:t>Рисовал природу,  мастер-портретист.</a:t>
            </a:r>
            <a:br>
              <a:rPr lang="ru-RU" sz="2000" b="1" dirty="0"/>
            </a:br>
            <a:r>
              <a:rPr lang="ru-RU" sz="2000" b="1" dirty="0"/>
              <a:t>Картину об охотниках он нарисовал,  </a:t>
            </a:r>
            <a:br>
              <a:rPr lang="ru-RU" sz="2000" b="1" dirty="0"/>
            </a:br>
            <a:r>
              <a:rPr lang="ru-RU" sz="2000" b="1" dirty="0"/>
              <a:t>Широкое признание  трудам своим снискал (В. Г. Перов)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2051" name="Picture 3" descr="C:\Users\EuroComp\Desktop\Без назван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6" y="1677808"/>
            <a:ext cx="3816424" cy="23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uroComp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0243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uroComp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6" y="4149080"/>
            <a:ext cx="3816424" cy="24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18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     </a:t>
            </a:r>
            <a:br>
              <a:rPr lang="ru-RU" sz="2000" dirty="0"/>
            </a:br>
            <a:r>
              <a:rPr lang="ru-RU" sz="2400" b="1" dirty="0"/>
              <a:t>Родина в Тобольске, и в Ишиме жил.</a:t>
            </a:r>
            <a:br>
              <a:rPr lang="ru-RU" sz="2400" b="1" dirty="0"/>
            </a:br>
            <a:r>
              <a:rPr lang="ru-RU" sz="2400" b="1" dirty="0"/>
              <a:t>Он в архитектуре славу заслужил.</a:t>
            </a:r>
            <a:br>
              <a:rPr lang="ru-RU" sz="2400" b="1" dirty="0"/>
            </a:br>
            <a:r>
              <a:rPr lang="ru-RU" sz="2400" b="1" dirty="0"/>
              <a:t>Автор телебашни, что в Москве стоит,</a:t>
            </a:r>
            <a:br>
              <a:rPr lang="ru-RU" sz="2400" b="1" dirty="0"/>
            </a:br>
            <a:r>
              <a:rPr lang="ru-RU" sz="2400" b="1" dirty="0"/>
              <a:t>память о конструкторе бережно хранит. </a:t>
            </a:r>
          </a:p>
        </p:txBody>
      </p:sp>
      <p:pic>
        <p:nvPicPr>
          <p:cNvPr id="3074" name="Picture 2" descr="C:\Users\EuroComp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9267"/>
            <a:ext cx="2088232" cy="32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uroComp\Desktop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27313"/>
            <a:ext cx="2202315" cy="32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uroCom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20162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uroComp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31" y="2933429"/>
            <a:ext cx="1944216" cy="35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48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pPr lvl="0"/>
            <a:r>
              <a:rPr lang="ru-RU" sz="6000" b="1" dirty="0"/>
              <a:t>Николай Никитин</a:t>
            </a:r>
          </a:p>
        </p:txBody>
      </p:sp>
      <p:pic>
        <p:nvPicPr>
          <p:cNvPr id="3074" name="Picture 2" descr="C:\Users\EuroComp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9267"/>
            <a:ext cx="2088232" cy="32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uroComp\Desktop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39267"/>
            <a:ext cx="2304256" cy="32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uroComp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20162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uroComp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11795"/>
            <a:ext cx="1944216" cy="35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94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dirty="0"/>
              <a:t>        Много мелких речек под горой течет,</a:t>
            </a:r>
            <a:br>
              <a:rPr lang="ru-RU" sz="2400" b="1" dirty="0"/>
            </a:br>
            <a:r>
              <a:rPr lang="ru-RU" sz="2400" b="1" dirty="0"/>
              <a:t>        Знает местный житель их наперечет.</a:t>
            </a:r>
            <a:br>
              <a:rPr lang="ru-RU" sz="2400" b="1" dirty="0"/>
            </a:br>
            <a:r>
              <a:rPr lang="ru-RU" sz="2400" b="1" dirty="0"/>
              <a:t>        У меня покуда об одной лишь думка,</a:t>
            </a:r>
            <a:br>
              <a:rPr lang="ru-RU" sz="2400" b="1" dirty="0"/>
            </a:br>
            <a:r>
              <a:rPr lang="ru-RU" sz="2400" b="1" dirty="0"/>
              <a:t>        А зовут ту речку, знаете, …</a:t>
            </a:r>
          </a:p>
        </p:txBody>
      </p:sp>
      <p:pic>
        <p:nvPicPr>
          <p:cNvPr id="1026" name="Picture 2" descr="C:\Users\EuroComp\Desktop\2402012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39" y="1914227"/>
            <a:ext cx="6598121" cy="46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67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29453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        Много мелких речек под горой течет,</a:t>
            </a:r>
            <a:br>
              <a:rPr lang="ru-RU" sz="2400" b="1" dirty="0"/>
            </a:br>
            <a:r>
              <a:rPr lang="ru-RU" sz="2400" b="1" dirty="0"/>
              <a:t>        Знает местный житель их наперечет.</a:t>
            </a:r>
            <a:br>
              <a:rPr lang="ru-RU" sz="2400" b="1" dirty="0"/>
            </a:br>
            <a:r>
              <a:rPr lang="ru-RU" sz="2400" b="1" dirty="0"/>
              <a:t>        У меня покуда об одной лишь думка,</a:t>
            </a:r>
            <a:br>
              <a:rPr lang="ru-RU" sz="2400" b="1" dirty="0"/>
            </a:br>
            <a:r>
              <a:rPr lang="ru-RU" sz="2400" b="1" dirty="0"/>
              <a:t>        А зовут ту речку, знаете, </a:t>
            </a:r>
            <a:r>
              <a:rPr lang="ru-RU" sz="2400" b="1" dirty="0" err="1"/>
              <a:t>Курдюмка</a:t>
            </a:r>
            <a:r>
              <a:rPr lang="ru-RU" sz="2400" b="1" dirty="0"/>
              <a:t>.</a:t>
            </a:r>
          </a:p>
        </p:txBody>
      </p:sp>
      <p:pic>
        <p:nvPicPr>
          <p:cNvPr id="1026" name="Picture 2" descr="C:\Users\EuroComp\Desktop\2402012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39" y="1895350"/>
            <a:ext cx="6598121" cy="46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56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22" y="692696"/>
            <a:ext cx="8229600" cy="1354162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Звоном отозвался о несчастье крик,</a:t>
            </a:r>
            <a:br>
              <a:rPr lang="ru-RU" sz="2400" b="1" dirty="0"/>
            </a:br>
            <a:r>
              <a:rPr lang="ru-RU" sz="2400" b="1" dirty="0"/>
              <a:t>Оторвали ухо, вырвали язык.</a:t>
            </a:r>
            <a:br>
              <a:rPr lang="ru-RU" sz="2400" b="1" dirty="0"/>
            </a:br>
            <a:r>
              <a:rPr lang="ru-RU" sz="2400" b="1" dirty="0"/>
              <a:t>Неодушевленный это был предмет,</a:t>
            </a:r>
            <a:br>
              <a:rPr lang="ru-RU" sz="2400" b="1" dirty="0"/>
            </a:br>
            <a:r>
              <a:rPr lang="ru-RU" sz="2400" b="1" dirty="0"/>
              <a:t>В ссылку угодил он аж на 300 лет.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2050" name="Picture 2" descr="C:\Users\EuroCom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1" y="2492896"/>
            <a:ext cx="46085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uroComp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42" y="2492896"/>
            <a:ext cx="353599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21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354162"/>
          </a:xfrm>
        </p:spPr>
        <p:txBody>
          <a:bodyPr>
            <a:noAutofit/>
          </a:bodyPr>
          <a:lstStyle/>
          <a:p>
            <a:pPr lvl="0"/>
            <a:r>
              <a:rPr lang="ru-RU" sz="6000" b="1" dirty="0"/>
              <a:t>Угличский колокол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2050" name="Picture 2" descr="C:\Users\EuroCom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1" y="2492896"/>
            <a:ext cx="46085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uroComp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42" y="2492896"/>
            <a:ext cx="353599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62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b="1" dirty="0"/>
              <a:t>С берега высокого – благодать и ширь,</a:t>
            </a:r>
            <a:br>
              <a:rPr lang="ru-RU" sz="2400" b="1" dirty="0"/>
            </a:br>
            <a:r>
              <a:rPr lang="ru-RU" sz="2400" b="1" dirty="0"/>
              <a:t>Там стоит, раскинувшись, знатный монастырь.</a:t>
            </a:r>
            <a:br>
              <a:rPr lang="ru-RU" sz="2400" b="1" dirty="0"/>
            </a:br>
            <a:r>
              <a:rPr lang="ru-RU" sz="2400" b="1" dirty="0"/>
              <a:t>Икона чудотворная, легенды и Ермак.</a:t>
            </a:r>
            <a:br>
              <a:rPr lang="ru-RU" sz="2400" b="1" dirty="0"/>
            </a:br>
            <a:r>
              <a:rPr lang="ru-RU" sz="2400" b="1" dirty="0"/>
              <a:t>А зовут селение просто  - …</a:t>
            </a:r>
          </a:p>
        </p:txBody>
      </p:sp>
      <p:pic>
        <p:nvPicPr>
          <p:cNvPr id="4099" name="Picture 3" descr="C:\Users\EuroComp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82" y="1628799"/>
            <a:ext cx="381642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uroComp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6" y="4132103"/>
            <a:ext cx="4032448" cy="24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uroComp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06" y="4186146"/>
            <a:ext cx="3806097" cy="24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uroComp\Desktop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99"/>
            <a:ext cx="4032448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6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/>
              <a:t>Могучий лес, живет баба-яга, </a:t>
            </a:r>
            <a:br>
              <a:rPr lang="ru-RU" sz="3600" b="1" dirty="0"/>
            </a:br>
            <a:r>
              <a:rPr lang="ru-RU" sz="3600" b="1" dirty="0"/>
              <a:t>зовется он – сибирская…</a:t>
            </a:r>
            <a:br>
              <a:rPr lang="ru-RU" sz="3600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124" name="Picture 4" descr="C:\Users\EuroComp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87421"/>
            <a:ext cx="4104456" cy="24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uroComp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4618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EuroComp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EuroComp\Desktop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7421"/>
            <a:ext cx="3888432" cy="24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8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8000" b="1" dirty="0"/>
              <a:t>АБАЛАК</a:t>
            </a:r>
          </a:p>
        </p:txBody>
      </p:sp>
      <p:pic>
        <p:nvPicPr>
          <p:cNvPr id="4099" name="Picture 3" descr="C:\Users\EuroComp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82" y="1628799"/>
            <a:ext cx="381642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uroComp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6" y="4132103"/>
            <a:ext cx="4032448" cy="24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uroComp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06" y="4186146"/>
            <a:ext cx="3806097" cy="24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uroComp\Desktop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99"/>
            <a:ext cx="4032448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6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/>
              <a:t>Могучий лес, живет баба-яга, </a:t>
            </a:r>
            <a:br>
              <a:rPr lang="ru-RU" sz="3600" b="1" dirty="0"/>
            </a:br>
            <a:r>
              <a:rPr lang="ru-RU" sz="3600" b="1" dirty="0"/>
              <a:t>зовется он – сибирская тайга</a:t>
            </a:r>
            <a:br>
              <a:rPr lang="ru-RU" sz="3600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124" name="Picture 4" descr="C:\Users\EuroComp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87421"/>
            <a:ext cx="4104456" cy="24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uroComp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4618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EuroComp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EuroComp\Desktop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7421"/>
            <a:ext cx="3888432" cy="24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5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Autofit/>
          </a:bodyPr>
          <a:lstStyle/>
          <a:p>
            <a:pPr lvl="0"/>
            <a:r>
              <a:rPr lang="ru-RU" sz="2800" b="1" dirty="0"/>
              <a:t>Кто наш город основал - знать должны, конечно, </a:t>
            </a:r>
            <a:br>
              <a:rPr lang="ru-RU" sz="2800" b="1" dirty="0"/>
            </a:br>
            <a:r>
              <a:rPr lang="ru-RU" sz="2800" b="1" dirty="0"/>
              <a:t>        Он умело выбирал для Тобольска место.</a:t>
            </a:r>
            <a:br>
              <a:rPr lang="ru-RU" sz="2800" b="1" dirty="0"/>
            </a:br>
            <a:r>
              <a:rPr lang="ru-RU" sz="2800" b="1" dirty="0"/>
              <a:t>        На века воздвигнул кров,</a:t>
            </a:r>
            <a:br>
              <a:rPr lang="ru-RU" sz="2800" b="1" dirty="0"/>
            </a:br>
            <a:r>
              <a:rPr lang="ru-RU" sz="2800" b="1" dirty="0"/>
              <a:t>        Звался он – Данил …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1026" name="Picture 2" descr="C:\Users\EuroComp\Desktop\DCIM\Осень  -22\199___09\IMG_0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489654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uroComp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146401" cy="2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9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Autofit/>
          </a:bodyPr>
          <a:lstStyle/>
          <a:p>
            <a:pPr lvl="0"/>
            <a:r>
              <a:rPr lang="ru-RU" sz="2800" b="1" dirty="0"/>
              <a:t>Кто наш город основал - знать должны, конечно, </a:t>
            </a:r>
            <a:br>
              <a:rPr lang="ru-RU" sz="2800" b="1" dirty="0"/>
            </a:br>
            <a:r>
              <a:rPr lang="ru-RU" sz="2800" b="1" dirty="0"/>
              <a:t>        Он умело выбирал для Тобольска место,</a:t>
            </a:r>
            <a:br>
              <a:rPr lang="ru-RU" sz="2800" b="1" dirty="0"/>
            </a:br>
            <a:r>
              <a:rPr lang="ru-RU" sz="2800" b="1" dirty="0"/>
              <a:t>        на века воздвигнул кров,</a:t>
            </a:r>
            <a:br>
              <a:rPr lang="ru-RU" sz="2800" b="1" dirty="0"/>
            </a:br>
            <a:r>
              <a:rPr lang="ru-RU" sz="2800" b="1" dirty="0"/>
              <a:t>        звался он – Данил Чулков</a:t>
            </a:r>
          </a:p>
        </p:txBody>
      </p:sp>
      <p:pic>
        <p:nvPicPr>
          <p:cNvPr id="1026" name="Picture 2" descr="C:\Users\EuroComp\Desktop\DCIM\Осень  -22\199___09\IMG_0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489654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uroComp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146401" cy="2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6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0622"/>
            <a:ext cx="8229600" cy="1354162"/>
          </a:xfrm>
        </p:spPr>
        <p:txBody>
          <a:bodyPr>
            <a:normAutofit/>
          </a:bodyPr>
          <a:lstStyle/>
          <a:p>
            <a:pPr lvl="0"/>
            <a:r>
              <a:rPr lang="ru-RU" sz="3600" b="1" dirty="0"/>
              <a:t>Город мой красивый, броский, называется Тобольском</a:t>
            </a:r>
          </a:p>
        </p:txBody>
      </p:sp>
      <p:pic>
        <p:nvPicPr>
          <p:cNvPr id="2050" name="Picture 2" descr="C:\Users\EuroComp\Desktop\DCIM\Тобольск\fotowork337.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484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uroComp\Desktop\DCIM\Тобольск\Tumenskaya_ob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54" y="4077072"/>
            <a:ext cx="37320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uroComp\Desktop\DCIM\Тобольск\0u22d34390-53899713-6a7ce319.jpg-682x682-pad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93" y="1412776"/>
            <a:ext cx="4320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pPr lvl="0"/>
            <a:r>
              <a:rPr lang="ru-RU" sz="3200" b="1" dirty="0"/>
              <a:t>Стоит город на горе, с небом совещается, </a:t>
            </a:r>
            <a:br>
              <a:rPr lang="ru-RU" sz="3200" b="1" dirty="0"/>
            </a:br>
            <a:r>
              <a:rPr lang="ru-RU" sz="3200" b="1" dirty="0"/>
              <a:t>А внизу течет река. Как же называется?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026" name="Picture 2" descr="C:\Users\EuroComp\Desktop\DCIM\Тобольск\0_13d41_b1a54a8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74296" cy="44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87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92D050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929</Words>
  <Application>Microsoft Office PowerPoint</Application>
  <PresentationFormat>Экран (4:3)</PresentationFormat>
  <Paragraphs>48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Calibri</vt:lpstr>
      <vt:lpstr>Тема Office</vt:lpstr>
      <vt:lpstr>Презентация PowerPoint</vt:lpstr>
      <vt:lpstr>Край велик и вглубь и вширь,  а зовется он…  </vt:lpstr>
      <vt:lpstr>Край велик и вглубь и вширь,  а зовется он Сибирь </vt:lpstr>
      <vt:lpstr>Могучий лес, живет баба-яга,  зовется он – сибирская…   </vt:lpstr>
      <vt:lpstr>Могучий лес, живет баба-яга,  зовется он – сибирская тайга   </vt:lpstr>
      <vt:lpstr>Кто наш город основал - знать должны, конечно,          Он умело выбирал для Тобольска место.         На века воздвигнул кров,         Звался он – Данил … </vt:lpstr>
      <vt:lpstr>Кто наш город основал - знать должны, конечно,          Он умело выбирал для Тобольска место,         на века воздвигнул кров,         звался он – Данил Чулков</vt:lpstr>
      <vt:lpstr>Город мой красивый, броский, называется Тобольском</vt:lpstr>
      <vt:lpstr>Стоит город на горе, с небом совещается,  А внизу течет река. Как же называется?  </vt:lpstr>
      <vt:lpstr>Стоит город на горе, с небом совещается,  А внизу течет река. Как же называется? (Иртыш)  </vt:lpstr>
      <vt:lpstr>Омывает берег могучей волной,        Иртыш в переводе звучит -  </vt:lpstr>
      <vt:lpstr>Омывает берег могучей волной,        Иртыш в переводе звучит – землерой </vt:lpstr>
      <vt:lpstr>Приток Иртыша в названье вошел,       река как река и зовется -</vt:lpstr>
      <vt:lpstr>Приток Иртыша в названье вошел,       река как река и зовется - Тобол </vt:lpstr>
      <vt:lpstr>А народ о нем слагал думы и былины, он Сибирь завоевал с казацкою дружиной.  Широко чеканил шаг,  звался попросту – </vt:lpstr>
      <vt:lpstr>А народ о нем слагал думы и былины, он Сибирь завоевал с казацкою дружиной.  Широко чеканил шаг,  звался попросту – Ермак</vt:lpstr>
      <vt:lpstr>Красивое место – сад, атаман,  а мыс тот зовется в народе - </vt:lpstr>
      <vt:lpstr>Красивое место – сад, атаман, а мыс тот зовется в народе - Чукман </vt:lpstr>
      <vt:lpstr>      На Иртыше стоит наш город,       он вечно юн, он вечно молод,        красив и статен, все при нем,        а увенчался он…</vt:lpstr>
      <vt:lpstr>      На Иртыше стоит наш город,       он вечно юн, он вечно молод,        красив и статен, все при нем,        а увенчался он Кремлем </vt:lpstr>
      <vt:lpstr> Город наш велик, могуч,  расположен среди круч.  Мы спускаемся в откос,  а зовется спуск тот – </vt:lpstr>
      <vt:lpstr> Город наш велик, могуч,  расположен среди круч.  Мы спускаемся в откос,  а зовется спуск тот – взвоз.</vt:lpstr>
      <vt:lpstr>       Немало гениев в Тобольске рождено,         Их знает взрослый, и студент, и школьник.         Я вас спрошу пока про одного,         Художник, архитектор и историк.   </vt:lpstr>
      <vt:lpstr> Немало гениев в Тобольске рождено,         Их знает взрослый, и студент, и школьник. Я вас спрошу пока про одного,         Художник, архитектор и историк (С. У. Ремезов)</vt:lpstr>
      <vt:lpstr>Город наш когда-то был очень важной птицей,  называли его так – сибирская …</vt:lpstr>
      <vt:lpstr>Город наш когда-то был очень важной птицей,  называли его так – сибирская столица</vt:lpstr>
      <vt:lpstr>Много гениев у нас в городе бывало, Далеко о них окрест разносилась слава.  Вот он славный наш поэт, сочинитель сказки, его имя знать должны все мы без подсказки.  </vt:lpstr>
      <vt:lpstr>Много гениев у нас в городе бывало, Далеко о них окрест разносилась слава.  Вот он славный наш поэт, сочинитель сказки, Его имя знать должны все мы без подсказки. (П. П. Ершов)  </vt:lpstr>
      <vt:lpstr>Сказка эта прыг да скок, Добрым молодцам урок, Речь народна, плавен слог,         Называется… </vt:lpstr>
      <vt:lpstr>Сказка эта прыг да скок, Добрым молодцам урок, Речь народна, плавен слог,  Называется «Конек-Горбунок» </vt:lpstr>
      <vt:lpstr>Родина в Тобольске, художник-реалист, Рисовал природу,  мастер-портретист. Картину об охотниках он нарисовал,   Широкое признание трудам своим снискал. </vt:lpstr>
      <vt:lpstr>Родина  в Тобольске, художник-реалист, Рисовал природу,  мастер-портретист. Картину об охотниках он нарисовал,   Широкое признание  трудам своим снискал (В. Г. Перов) </vt:lpstr>
      <vt:lpstr>      Родина в Тобольске, и в Ишиме жил. Он в архитектуре славу заслужил. Автор телебашни, что в Москве стоит, память о конструкторе бережно хранит. </vt:lpstr>
      <vt:lpstr>Николай Никитин</vt:lpstr>
      <vt:lpstr>        Много мелких речек под горой течет,         Знает местный житель их наперечет.         У меня покуда об одной лишь думка,         А зовут ту речку, знаете, …</vt:lpstr>
      <vt:lpstr>        Много мелких речек под горой течет,         Знает местный житель их наперечет.         У меня покуда об одной лишь думка,         А зовут ту речку, знаете, Курдюмка.</vt:lpstr>
      <vt:lpstr>Звоном отозвался о несчастье крик, Оторвали ухо, вырвали язык. Неодушевленный это был предмет, В ссылку угодил он аж на 300 лет. </vt:lpstr>
      <vt:lpstr>Угличский колокол </vt:lpstr>
      <vt:lpstr>С берега высокого – благодать и ширь, Там стоит, раскинувшись, знатный монастырь. Икона чудотворная, легенды и Ермак. А зовут селение просто  - …</vt:lpstr>
      <vt:lpstr>АБАЛАК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EuroComp</dc:creator>
  <cp:lastModifiedBy>User</cp:lastModifiedBy>
  <cp:revision>28</cp:revision>
  <dcterms:created xsi:type="dcterms:W3CDTF">2023-01-12T08:58:41Z</dcterms:created>
  <dcterms:modified xsi:type="dcterms:W3CDTF">2024-02-22T08:31:43Z</dcterms:modified>
</cp:coreProperties>
</file>